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378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130E-E084-4793-AD85-897F8C77F0E0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BAB3-46F7-4F24-B053-BC1AA4F02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Import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procedure is used to import user-defined, custom spreadsheets containing Accounts </a:t>
            </a:r>
            <a:r>
              <a:rPr lang="en-US" dirty="0" smtClean="0"/>
              <a:t>Payable data into the </a:t>
            </a:r>
            <a:r>
              <a:rPr lang="en-US" dirty="0" err="1"/>
              <a:t>eCMS</a:t>
            </a:r>
            <a:r>
              <a:rPr lang="en-US" dirty="0"/>
              <a:t> Accounts </a:t>
            </a:r>
            <a:r>
              <a:rPr lang="en-US" dirty="0" smtClean="0"/>
              <a:t>Payable application</a:t>
            </a:r>
            <a:r>
              <a:rPr lang="en-US" dirty="0"/>
              <a:t>. </a:t>
            </a:r>
          </a:p>
          <a:p>
            <a:r>
              <a:rPr lang="en-US" dirty="0" smtClean="0"/>
              <a:t>This import procedure supports 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CSV comma </a:t>
            </a:r>
            <a:r>
              <a:rPr lang="en-US" dirty="0" err="1" smtClean="0"/>
              <a:t>deliminated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Accounts Payable Template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This will give you an excel spreadsheet with the Template fields populated in the order of your Import Template Setup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67198"/>
            <a:ext cx="8229600" cy="13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Accounts Payable Template</a:t>
            </a:r>
            <a:br>
              <a:rPr lang="en-US" sz="3600" dirty="0" smtClean="0"/>
            </a:br>
            <a:r>
              <a:rPr lang="en-US" sz="2800" dirty="0" smtClean="0"/>
              <a:t>Populate the data on the Excel Spreadsheet and Save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01617"/>
            <a:ext cx="8229600" cy="192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3100" dirty="0"/>
              <a:t>Integration &gt; Accounts Payable &gt; AP Invoice </a:t>
            </a:r>
            <a:r>
              <a:rPr lang="en-US" sz="3100" dirty="0" smtClean="0"/>
              <a:t>Import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2700" dirty="0" smtClean="0"/>
              <a:t>Select Table Name, Template Name and Has Columns Headings</a:t>
            </a:r>
            <a:br>
              <a:rPr lang="en-US" sz="2700" dirty="0" smtClean="0"/>
            </a:br>
            <a:r>
              <a:rPr lang="en-US" sz="2700" dirty="0" smtClean="0"/>
              <a:t>Select Add and then Import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0646"/>
            <a:ext cx="8229600" cy="30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3100" dirty="0"/>
              <a:t>Integration &gt; Accounts Payable &gt; Accounts Payable </a:t>
            </a:r>
            <a:r>
              <a:rPr lang="en-US" sz="3100" dirty="0" smtClean="0"/>
              <a:t>Edit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dirty="0" smtClean="0"/>
              <a:t>Select Batch and then 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9666"/>
            <a:ext cx="8229600" cy="162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3600" dirty="0" smtClean="0"/>
              <a:t>Verify the Edit Report Doesn’t have any Errors</a:t>
            </a:r>
            <a:br>
              <a:rPr lang="en-US" sz="3600" dirty="0" smtClean="0"/>
            </a:br>
            <a:r>
              <a:rPr lang="en-US" sz="3600" dirty="0" smtClean="0"/>
              <a:t>If it does, go to Maintenance and correct errors.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321" y="1600200"/>
            <a:ext cx="61833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2700" dirty="0"/>
              <a:t>Integration &gt; Accounts Payable &gt; Accounts Payable </a:t>
            </a:r>
            <a:r>
              <a:rPr lang="en-US" sz="2700" dirty="0" smtClean="0"/>
              <a:t>Update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2700" dirty="0" smtClean="0"/>
              <a:t>Select Batch Number and Journal Date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0887"/>
            <a:ext cx="8229600" cy="14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sz="3100" dirty="0" smtClean="0"/>
              <a:t>Invoices are Updated Directly to AP Through Integration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564" y="1600200"/>
            <a:ext cx="54688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7000" y="4800600"/>
            <a:ext cx="4038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Import</a:t>
            </a:r>
            <a:br>
              <a:rPr lang="en-US" dirty="0" smtClean="0"/>
            </a:br>
            <a:r>
              <a:rPr lang="en-US" dirty="0" smtClean="0"/>
              <a:t>Designing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template must be assigned the same fields as the spreadsheet.</a:t>
            </a:r>
          </a:p>
          <a:p>
            <a:r>
              <a:rPr lang="en-US" dirty="0" smtClean="0"/>
              <a:t>All </a:t>
            </a:r>
            <a:r>
              <a:rPr lang="en-US" dirty="0"/>
              <a:t>“required” fields must be assigned to the template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Source Company</a:t>
            </a:r>
          </a:p>
          <a:p>
            <a:pPr lvl="1"/>
            <a:r>
              <a:rPr lang="en-US" dirty="0" smtClean="0"/>
              <a:t>Source Division</a:t>
            </a:r>
          </a:p>
          <a:p>
            <a:pPr lvl="1"/>
            <a:r>
              <a:rPr lang="en-US" dirty="0" smtClean="0"/>
              <a:t>Vendor Number</a:t>
            </a:r>
          </a:p>
          <a:p>
            <a:pPr lvl="1"/>
            <a:r>
              <a:rPr lang="en-US" dirty="0" smtClean="0"/>
              <a:t>Invoice Number</a:t>
            </a:r>
          </a:p>
          <a:p>
            <a:pPr lvl="1"/>
            <a:r>
              <a:rPr lang="en-US" dirty="0" smtClean="0"/>
              <a:t>Invoice Date</a:t>
            </a:r>
          </a:p>
          <a:p>
            <a:pPr lvl="1"/>
            <a:r>
              <a:rPr lang="en-US" dirty="0" smtClean="0"/>
              <a:t>Batch Number</a:t>
            </a:r>
          </a:p>
          <a:p>
            <a:pPr lvl="1"/>
            <a:r>
              <a:rPr lang="en-US" dirty="0" smtClean="0"/>
              <a:t>Gross Amount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Import</a:t>
            </a:r>
            <a:br>
              <a:rPr lang="en-US" dirty="0" smtClean="0"/>
            </a:br>
            <a:r>
              <a:rPr lang="en-US" dirty="0" smtClean="0"/>
              <a:t>Designing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the required you will need supplemental fields to complete an AP Batch Transaction. Following is an example of a processed Template.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Accounts Payable Template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Admin &gt; Application Installation &gt; Template </a:t>
            </a:r>
            <a:r>
              <a:rPr lang="en-US" sz="3100" dirty="0"/>
              <a:t>S</a:t>
            </a:r>
            <a:r>
              <a:rPr lang="en-US" sz="3100" dirty="0" smtClean="0"/>
              <a:t>etup</a:t>
            </a: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33" y="1600200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dirty="0" smtClean="0"/>
              <a:t>Add Template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7141"/>
            <a:ext cx="8229600" cy="35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dirty="0" smtClean="0"/>
              <a:t>OK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41481"/>
            <a:ext cx="8229600" cy="28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Accounts Payable Template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Select Template Fields by using the arrows Up/ Down or Left/Right in the Center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48626"/>
            <a:ext cx="8229600" cy="36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Accounts Payable Template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For My Selection I Selected the Following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Source Company</a:t>
            </a:r>
          </a:p>
          <a:p>
            <a:r>
              <a:rPr lang="en-US" dirty="0" smtClean="0"/>
              <a:t>Source Division</a:t>
            </a:r>
          </a:p>
          <a:p>
            <a:r>
              <a:rPr lang="en-US" dirty="0" smtClean="0"/>
              <a:t>Vendor Number</a:t>
            </a:r>
          </a:p>
          <a:p>
            <a:r>
              <a:rPr lang="en-US" dirty="0" smtClean="0"/>
              <a:t>Transaction Date</a:t>
            </a:r>
          </a:p>
          <a:p>
            <a:r>
              <a:rPr lang="en-US" dirty="0" smtClean="0"/>
              <a:t>Batch Number</a:t>
            </a:r>
          </a:p>
          <a:p>
            <a:r>
              <a:rPr lang="en-US" dirty="0" smtClean="0"/>
              <a:t>Invoice Number</a:t>
            </a:r>
          </a:p>
          <a:p>
            <a:r>
              <a:rPr lang="en-US" dirty="0" smtClean="0"/>
              <a:t>Invoice Description (Header)</a:t>
            </a:r>
          </a:p>
          <a:p>
            <a:r>
              <a:rPr lang="en-US" dirty="0" smtClean="0"/>
              <a:t>Invoice Amount</a:t>
            </a:r>
          </a:p>
          <a:p>
            <a:r>
              <a:rPr lang="en-US" dirty="0" smtClean="0"/>
              <a:t>Due Date</a:t>
            </a:r>
          </a:p>
          <a:p>
            <a:r>
              <a:rPr lang="en-US" dirty="0" smtClean="0"/>
              <a:t>Job Number (Header)</a:t>
            </a:r>
          </a:p>
          <a:p>
            <a:r>
              <a:rPr lang="en-US" dirty="0" smtClean="0"/>
              <a:t>Sub-Job Number (Header)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Gross Amount</a:t>
            </a:r>
          </a:p>
          <a:p>
            <a:r>
              <a:rPr lang="en-US" dirty="0" smtClean="0"/>
              <a:t>Description (Detail)</a:t>
            </a:r>
          </a:p>
          <a:p>
            <a:r>
              <a:rPr lang="en-US" dirty="0" smtClean="0"/>
              <a:t>G/L Account – Expense</a:t>
            </a:r>
          </a:p>
          <a:p>
            <a:r>
              <a:rPr lang="en-US" dirty="0" smtClean="0"/>
              <a:t>Job Number (Detail)</a:t>
            </a:r>
          </a:p>
          <a:p>
            <a:r>
              <a:rPr lang="en-US" dirty="0" smtClean="0"/>
              <a:t>Sub-Job Number (Detail)</a:t>
            </a:r>
          </a:p>
          <a:p>
            <a:r>
              <a:rPr lang="en-US" dirty="0" smtClean="0"/>
              <a:t>JC Distribution</a:t>
            </a:r>
          </a:p>
          <a:p>
            <a:r>
              <a:rPr lang="en-US" dirty="0" smtClean="0"/>
              <a:t>Cost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Accounts Payable Template</a:t>
            </a:r>
            <a:br>
              <a:rPr lang="en-US" dirty="0" smtClean="0"/>
            </a:br>
            <a:r>
              <a:rPr lang="en-US" dirty="0" smtClean="0"/>
              <a:t>Download Excel Template Format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48917"/>
            <a:ext cx="8229600" cy="36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205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Accounts Payable Import Overview</vt:lpstr>
      <vt:lpstr>Accounts Payable Import Designing a Template</vt:lpstr>
      <vt:lpstr>Accounts Payable Import Designing a Template</vt:lpstr>
      <vt:lpstr>Accounts Payable Template Admin &gt; Application Installation &gt; Template Setup</vt:lpstr>
      <vt:lpstr>Accounts Payable Template Add Template</vt:lpstr>
      <vt:lpstr>Accounts Payable Template OK</vt:lpstr>
      <vt:lpstr>Accounts Payable Template Select Template Fields by using the arrows Up/ Down or Left/Right in the Center</vt:lpstr>
      <vt:lpstr>Accounts Payable Template For My Selection I Selected the Following</vt:lpstr>
      <vt:lpstr>Accounts Payable Template Download Excel Template Format</vt:lpstr>
      <vt:lpstr>Accounts Payable Template This will give you an excel spreadsheet with the Template fields populated in the order of your Import Template Setup</vt:lpstr>
      <vt:lpstr>Accounts Payable Template Populate the data on the Excel Spreadsheet and Save</vt:lpstr>
      <vt:lpstr>Accounts Payable Template Integration &gt; Accounts Payable &gt; AP Invoice Import</vt:lpstr>
      <vt:lpstr>Accounts Payable Template Select Table Name, Template Name and Has Columns Headings Select Add and then Import</vt:lpstr>
      <vt:lpstr>Accounts Payable Template Integration &gt; Accounts Payable &gt; Accounts Payable Edit</vt:lpstr>
      <vt:lpstr>Accounts Payable Template Select Batch and then OK</vt:lpstr>
      <vt:lpstr>Accounts Payable Template Verify the Edit Report Doesn’t have any Errors If it does, go to Maintenance and correct errors.</vt:lpstr>
      <vt:lpstr>Accounts Payable Template Integration &gt; Accounts Payable &gt; Accounts Payable Update</vt:lpstr>
      <vt:lpstr>Accounts Payable Template Select Batch Number and Journal Date</vt:lpstr>
      <vt:lpstr>Accounts Payable Template Invoices are Updated Directly to AP Through Integration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Accounts Payable Import Overview</dc:title>
  <dc:creator>rbrown</dc:creator>
  <cp:lastModifiedBy>Jon Bruce</cp:lastModifiedBy>
  <cp:revision>9</cp:revision>
  <dcterms:created xsi:type="dcterms:W3CDTF">2015-06-10T21:50:20Z</dcterms:created>
  <dcterms:modified xsi:type="dcterms:W3CDTF">2017-08-01T13:47:44Z</dcterms:modified>
</cp:coreProperties>
</file>