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0204-FDC9-437B-A43E-5CFF594B17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B57B-ED23-4D1E-9A78-A4C41CA131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Equipment Rate Master Import</a:t>
            </a:r>
            <a:br>
              <a:rPr lang="en-US" dirty="0" smtClean="0"/>
            </a:br>
            <a:r>
              <a:rPr lang="en-US" sz="3100" dirty="0" smtClean="0"/>
              <a:t>Admin &gt; Application Installation &gt; Template Setup</a:t>
            </a:r>
            <a:endParaRPr lang="en-US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– Template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5895"/>
            <a:ext cx="8229600" cy="269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0" y="35814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4495800"/>
            <a:ext cx="8611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Upload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6" idx="2"/>
          </p:cNvCxnSpPr>
          <p:nvPr/>
        </p:nvCxnSpPr>
        <p:spPr>
          <a:xfrm flipV="1">
            <a:off x="2335567" y="3733800"/>
            <a:ext cx="941033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7339"/>
            <a:ext cx="8229600" cy="269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– Template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4200" y="46482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Edit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Edit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5927"/>
            <a:ext cx="8229600" cy="17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Edit</a:t>
            </a:r>
            <a:br>
              <a:rPr lang="en-US" sz="2700" dirty="0" smtClean="0"/>
            </a:br>
            <a:r>
              <a:rPr lang="en-US" sz="2700" dirty="0" smtClean="0"/>
              <a:t>This Report will have Results for Errors Only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2" y="2982119"/>
            <a:ext cx="65817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Edit</a:t>
            </a:r>
            <a:br>
              <a:rPr lang="en-US" sz="2700" dirty="0" smtClean="0"/>
            </a:br>
            <a:r>
              <a:rPr lang="en-US" sz="2700" dirty="0" smtClean="0"/>
              <a:t>If the Transaction is Correct The Report will be Empty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2758281"/>
            <a:ext cx="6591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Update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Update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81455"/>
            <a:ext cx="8229600" cy="156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Update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3024981"/>
            <a:ext cx="6496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err="1" smtClean="0"/>
              <a:t>Eq</a:t>
            </a:r>
            <a:r>
              <a:rPr lang="en-US" sz="2700" dirty="0" smtClean="0"/>
              <a:t> Acct &gt; Maintenance &gt; Equipment Rate Master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Equipment Rate Master Import</a:t>
            </a:r>
            <a:br>
              <a:rPr lang="en-US" dirty="0" smtClean="0"/>
            </a:br>
            <a:r>
              <a:rPr lang="en-US" sz="3100" dirty="0" smtClean="0"/>
              <a:t>Admin &gt; Application Installation &gt; Template Setup</a:t>
            </a:r>
            <a:br>
              <a:rPr lang="en-US" sz="3100" dirty="0" smtClean="0"/>
            </a:br>
            <a:r>
              <a:rPr lang="en-US" sz="3100" dirty="0" smtClean="0"/>
              <a:t>Add Template</a:t>
            </a:r>
            <a:endParaRPr lang="en-US" sz="3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06482"/>
            <a:ext cx="8229600" cy="29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err="1" smtClean="0"/>
              <a:t>Eq</a:t>
            </a:r>
            <a:r>
              <a:rPr lang="en-US" sz="2700" dirty="0" smtClean="0"/>
              <a:t> Acct &gt; Maintenance &gt; Equipment Rate Master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84009"/>
            <a:ext cx="8229600" cy="155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err="1" smtClean="0"/>
              <a:t>Eq</a:t>
            </a:r>
            <a:r>
              <a:rPr lang="en-US" sz="2700" dirty="0" smtClean="0"/>
              <a:t> Acct &gt; Maintenance &gt; Equipment Rate Master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8531"/>
            <a:ext cx="8229600" cy="18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Equipment Rate Master Import</a:t>
            </a:r>
            <a:br>
              <a:rPr lang="en-US" dirty="0" smtClean="0"/>
            </a:br>
            <a:r>
              <a:rPr lang="en-US" sz="3100" dirty="0" smtClean="0"/>
              <a:t>Admin &gt; Application Installation &gt; Template Setup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16969"/>
            <a:ext cx="8229600" cy="10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3100" dirty="0" smtClean="0"/>
              <a:t>Admin &gt; Application Installation &gt; Template Setup</a:t>
            </a:r>
            <a:br>
              <a:rPr lang="en-US" sz="3100" dirty="0" smtClean="0"/>
            </a:br>
            <a:r>
              <a:rPr lang="en-US" sz="3100" dirty="0" smtClean="0"/>
              <a:t>Setup Example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01570"/>
            <a:ext cx="8229600" cy="292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3100" dirty="0" smtClean="0"/>
              <a:t>Admin &gt; Application Installation &gt; Template Setup</a:t>
            </a:r>
            <a:br>
              <a:rPr lang="en-US" sz="3100" dirty="0" smtClean="0"/>
            </a:br>
            <a:r>
              <a:rPr lang="en-US" sz="3100" dirty="0" smtClean="0"/>
              <a:t>Setup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Template Fields</a:t>
            </a:r>
          </a:p>
          <a:p>
            <a:pPr lvl="1"/>
            <a:r>
              <a:rPr lang="en-US" dirty="0" smtClean="0"/>
              <a:t>Status Code (A)</a:t>
            </a:r>
          </a:p>
          <a:p>
            <a:pPr lvl="1"/>
            <a:r>
              <a:rPr lang="en-US" dirty="0" smtClean="0"/>
              <a:t>Company Number</a:t>
            </a:r>
          </a:p>
          <a:p>
            <a:pPr lvl="1"/>
            <a:r>
              <a:rPr lang="en-US" dirty="0" smtClean="0"/>
              <a:t>Division Number</a:t>
            </a:r>
          </a:p>
          <a:p>
            <a:pPr lvl="1"/>
            <a:r>
              <a:rPr lang="en-US" dirty="0" smtClean="0"/>
              <a:t>Equipment Number</a:t>
            </a:r>
          </a:p>
          <a:p>
            <a:pPr lvl="1"/>
            <a:r>
              <a:rPr lang="en-US" dirty="0" smtClean="0"/>
              <a:t>Rate 1</a:t>
            </a:r>
          </a:p>
          <a:p>
            <a:pPr lvl="1"/>
            <a:r>
              <a:rPr lang="en-US" dirty="0" smtClean="0"/>
              <a:t>Rate 2</a:t>
            </a:r>
          </a:p>
          <a:p>
            <a:pPr lvl="1"/>
            <a:r>
              <a:rPr lang="en-US" dirty="0" smtClean="0"/>
              <a:t>Rate 3</a:t>
            </a:r>
          </a:p>
          <a:p>
            <a:pPr lvl="1"/>
            <a:r>
              <a:rPr lang="en-US" dirty="0" smtClean="0"/>
              <a:t>Rate 4</a:t>
            </a:r>
          </a:p>
          <a:p>
            <a:pPr lvl="1"/>
            <a:r>
              <a:rPr lang="en-US" dirty="0" smtClean="0"/>
              <a:t>Rate 5</a:t>
            </a:r>
          </a:p>
          <a:p>
            <a:pPr lvl="1"/>
            <a:r>
              <a:rPr lang="en-US" dirty="0" smtClean="0"/>
              <a:t>Rate 6</a:t>
            </a:r>
          </a:p>
          <a:p>
            <a:pPr lvl="1"/>
            <a:r>
              <a:rPr lang="en-US" dirty="0" smtClean="0"/>
              <a:t>Rate 7</a:t>
            </a:r>
          </a:p>
          <a:p>
            <a:pPr lvl="1"/>
            <a:r>
              <a:rPr lang="en-US" dirty="0" smtClean="0"/>
              <a:t>Rate 8</a:t>
            </a:r>
          </a:p>
          <a:p>
            <a:pPr lvl="1"/>
            <a:r>
              <a:rPr lang="en-US" dirty="0" smtClean="0"/>
              <a:t>Rate 9</a:t>
            </a:r>
          </a:p>
          <a:p>
            <a:pPr lvl="1"/>
            <a:r>
              <a:rPr lang="en-US" dirty="0" smtClean="0"/>
              <a:t>Unit Measure</a:t>
            </a:r>
          </a:p>
          <a:p>
            <a:pPr lvl="1"/>
            <a:r>
              <a:rPr lang="en-US" dirty="0" smtClean="0"/>
              <a:t>Apply Job % Y/N</a:t>
            </a:r>
          </a:p>
          <a:p>
            <a:pPr lvl="1"/>
            <a:r>
              <a:rPr lang="en-US" dirty="0" smtClean="0"/>
              <a:t>Conversion Factor (Must be Entered)</a:t>
            </a:r>
          </a:p>
          <a:p>
            <a:pPr lvl="1"/>
            <a:r>
              <a:rPr lang="en-US" dirty="0" smtClean="0"/>
              <a:t>Operation Type Code(O=1, D=2, I=3)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3100" dirty="0" smtClean="0"/>
              <a:t>Admin &gt; Application Installation &gt; Template Setup</a:t>
            </a:r>
            <a:br>
              <a:rPr lang="en-US" sz="3100" dirty="0" smtClean="0"/>
            </a:br>
            <a:r>
              <a:rPr lang="en-US" sz="3100" dirty="0" smtClean="0"/>
              <a:t>Download Template and Populate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0153"/>
            <a:ext cx="8229600" cy="11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– Template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– Template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02314"/>
            <a:ext cx="8229600" cy="272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62400" y="3200400"/>
            <a:ext cx="1219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3886200"/>
            <a:ext cx="3048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Table Name, Template Name and Has Column Headings.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6" idx="2"/>
          </p:cNvCxnSpPr>
          <p:nvPr/>
        </p:nvCxnSpPr>
        <p:spPr>
          <a:xfrm flipH="1" flipV="1">
            <a:off x="4572000" y="3657600"/>
            <a:ext cx="2362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5052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4648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 File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  <a:endCxn id="12" idx="2"/>
          </p:cNvCxnSpPr>
          <p:nvPr/>
        </p:nvCxnSpPr>
        <p:spPr>
          <a:xfrm flipV="1">
            <a:off x="2552700" y="3810000"/>
            <a:ext cx="2667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Equipment Rate Master Import</a:t>
            </a:r>
            <a:br>
              <a:rPr lang="en-US" sz="4000" dirty="0" smtClean="0"/>
            </a:br>
            <a:r>
              <a:rPr lang="en-US" sz="2700" dirty="0" smtClean="0"/>
              <a:t>Import &gt; Equipment Import &gt; Equipment Rate Import – Template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602" y="1600200"/>
            <a:ext cx="59467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150</Words>
  <Application>Microsoft Office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Equipment Rate Master Import Admin &gt; Application Installation &gt; Template Setup</vt:lpstr>
      <vt:lpstr>Equipment Rate Master Import Admin &gt; Application Installation &gt; Template Setup Add Template</vt:lpstr>
      <vt:lpstr>Equipment Rate Master Import Admin &gt; Application Installation &gt; Template Setup </vt:lpstr>
      <vt:lpstr>Equipment Rate Master Import Admin &gt; Application Installation &gt; Template Setup Setup Example</vt:lpstr>
      <vt:lpstr>Equipment Rate Master Import Admin &gt; Application Installation &gt; Template Setup Setup Example</vt:lpstr>
      <vt:lpstr>Equipment Rate Master Import Admin &gt; Application Installation &gt; Template Setup Download Template and Populate</vt:lpstr>
      <vt:lpstr>Equipment Rate Master Import Import &gt; Equipment Import &gt; Equipment Rate Import – Template</vt:lpstr>
      <vt:lpstr>Equipment Rate Master Import Import &gt; Equipment Import &gt; Equipment Rate Import – Template</vt:lpstr>
      <vt:lpstr>Equipment Rate Master Import Import &gt; Equipment Import &gt; Equipment Rate Import – Template</vt:lpstr>
      <vt:lpstr>Equipment Rate Master Import Import &gt; Equipment Import &gt; Equipment Rate Import – Template</vt:lpstr>
      <vt:lpstr>Equipment Rate Master Import Import &gt; Equipment Import &gt; Equipment Rate Import – Template</vt:lpstr>
      <vt:lpstr>Equipment Rate Master Import Import &gt; Equipment Import &gt; Equipment Rate Import Edit</vt:lpstr>
      <vt:lpstr>Equipment Rate Master Import Import &gt; Equipment Import &gt; Equipment Rate Import Edit</vt:lpstr>
      <vt:lpstr>Equipment Rate Master Import Import &gt; Equipment Import &gt; Equipment Rate Import Edit This Report will have Results for Errors Only</vt:lpstr>
      <vt:lpstr>Equipment Rate Master Import Import &gt; Equipment Import &gt; Equipment Rate Import Edit If the Transaction is Correct The Report will be Empty</vt:lpstr>
      <vt:lpstr>Equipment Rate Master Import Import &gt; Equipment Import &gt; Equipment Rate Import Update</vt:lpstr>
      <vt:lpstr>Equipment Rate Master Import Import &gt; Equipment Import &gt; Equipment Rate Import Update</vt:lpstr>
      <vt:lpstr>Equipment Rate Master Import Import &gt; Equipment Import &gt; Equipment Rate Import Update</vt:lpstr>
      <vt:lpstr>Equipment Rate Master Import Eq Acct &gt; Maintenance &gt; Equipment Rate Master</vt:lpstr>
      <vt:lpstr>Equipment Rate Master Import Eq Acct &gt; Maintenance &gt; Equipment Rate Master</vt:lpstr>
      <vt:lpstr>Equipment Rate Master Import Eq Acct &gt; Maintenance &gt; Equipment Rate Master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Rate Master Import Admin &gt; Application Installation &gt; Template Setup</dc:title>
  <dc:creator>rbrown</dc:creator>
  <cp:lastModifiedBy>Penny Muzzy</cp:lastModifiedBy>
  <cp:revision>22</cp:revision>
  <dcterms:created xsi:type="dcterms:W3CDTF">2018-02-08T20:23:32Z</dcterms:created>
  <dcterms:modified xsi:type="dcterms:W3CDTF">2018-02-09T18:14:24Z</dcterms:modified>
</cp:coreProperties>
</file>