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3B5-E9D7-4350-9C09-63F0018FDAC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2A0-D4A9-4869-B50B-D992F9C2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3B5-E9D7-4350-9C09-63F0018FDAC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2A0-D4A9-4869-B50B-D992F9C2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5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3B5-E9D7-4350-9C09-63F0018FDAC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2A0-D4A9-4869-B50B-D992F9C2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6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3B5-E9D7-4350-9C09-63F0018FDAC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2A0-D4A9-4869-B50B-D992F9C2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6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3B5-E9D7-4350-9C09-63F0018FDAC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2A0-D4A9-4869-B50B-D992F9C2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1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3B5-E9D7-4350-9C09-63F0018FDAC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2A0-D4A9-4869-B50B-D992F9C2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6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3B5-E9D7-4350-9C09-63F0018FDAC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2A0-D4A9-4869-B50B-D992F9C2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2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3B5-E9D7-4350-9C09-63F0018FDAC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2A0-D4A9-4869-B50B-D992F9C2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3B5-E9D7-4350-9C09-63F0018FDAC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2A0-D4A9-4869-B50B-D992F9C2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3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3B5-E9D7-4350-9C09-63F0018FDAC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2A0-D4A9-4869-B50B-D992F9C2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79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23B5-E9D7-4350-9C09-63F0018FDAC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2A0-D4A9-4869-B50B-D992F9C2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2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323B5-E9D7-4350-9C09-63F0018FDACD}" type="datetimeFigureOut">
              <a:rPr lang="en-US" smtClean="0"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12A0-D4A9-4869-B50B-D992F9C28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 Import</a:t>
            </a:r>
            <a:br>
              <a:rPr lang="en-US" dirty="0" smtClean="0"/>
            </a:br>
            <a:r>
              <a:rPr lang="en-US" dirty="0" smtClean="0"/>
              <a:t>Template Setup</a:t>
            </a:r>
            <a:br>
              <a:rPr lang="en-US" dirty="0" smtClean="0"/>
            </a:br>
            <a:r>
              <a:rPr lang="en-US" dirty="0" smtClean="0"/>
              <a:t>System Required Fields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Company Number</a:t>
            </a:r>
          </a:p>
          <a:p>
            <a:r>
              <a:rPr lang="en-US" dirty="0" smtClean="0"/>
              <a:t>Division Number</a:t>
            </a:r>
          </a:p>
          <a:p>
            <a:r>
              <a:rPr lang="en-US" dirty="0" smtClean="0"/>
              <a:t>Group Number</a:t>
            </a:r>
          </a:p>
          <a:p>
            <a:r>
              <a:rPr lang="en-US" dirty="0" smtClean="0"/>
              <a:t>PO Item</a:t>
            </a:r>
          </a:p>
          <a:p>
            <a:r>
              <a:rPr lang="en-US" dirty="0" smtClean="0"/>
              <a:t>Reference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are additional fields that will be required to process a PO, these fields are necessary to process a PO Import Template.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69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 Import</a:t>
            </a:r>
            <a:br>
              <a:rPr lang="en-US" dirty="0" smtClean="0"/>
            </a:br>
            <a:r>
              <a:rPr lang="en-US" sz="3600" dirty="0" err="1" smtClean="0"/>
              <a:t>Import</a:t>
            </a:r>
            <a:r>
              <a:rPr lang="en-US" sz="3600" dirty="0" smtClean="0"/>
              <a:t> &gt; Purchasing Import &gt; Purchasing Import Template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 Import</a:t>
            </a:r>
            <a:br>
              <a:rPr lang="en-US" dirty="0" smtClean="0"/>
            </a:br>
            <a:r>
              <a:rPr lang="en-US" sz="3600" dirty="0" err="1" smtClean="0"/>
              <a:t>Import</a:t>
            </a:r>
            <a:r>
              <a:rPr lang="en-US" sz="3600" dirty="0" smtClean="0"/>
              <a:t> &gt; Purchasing Import &gt; Purchasing Import Template</a:t>
            </a:r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55100"/>
            <a:ext cx="10515600" cy="34923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1853" y="3103808"/>
            <a:ext cx="1758263" cy="539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85538" y="3882683"/>
            <a:ext cx="234930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1. Select Table Name, Template Name and Has Column Headings.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51539" y="4436681"/>
            <a:ext cx="15216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2. Select Add.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74100" y="3565545"/>
            <a:ext cx="888412" cy="3171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2812367" y="3882683"/>
            <a:ext cx="985910" cy="5539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</p:cNvCxnSpPr>
          <p:nvPr/>
        </p:nvCxnSpPr>
        <p:spPr>
          <a:xfrm flipH="1" flipV="1">
            <a:off x="7090116" y="3318271"/>
            <a:ext cx="1470075" cy="564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85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 Import</a:t>
            </a:r>
            <a:br>
              <a:rPr lang="en-US" dirty="0" smtClean="0"/>
            </a:br>
            <a:r>
              <a:rPr lang="en-US" sz="3600" dirty="0" err="1" smtClean="0"/>
              <a:t>Import</a:t>
            </a:r>
            <a:r>
              <a:rPr lang="en-US" sz="3600" dirty="0" smtClean="0"/>
              <a:t> &gt; Purchasing Import &gt; Purchasing Import Template</a:t>
            </a:r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6497" y="1825625"/>
            <a:ext cx="6099006" cy="43513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14202" y="3207434"/>
            <a:ext cx="1069145" cy="253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6061" y="4001294"/>
            <a:ext cx="20739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Select File to Import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148774" y="3460652"/>
            <a:ext cx="1252026" cy="5406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548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 Import</a:t>
            </a:r>
            <a:br>
              <a:rPr lang="en-US" dirty="0" smtClean="0"/>
            </a:br>
            <a:r>
              <a:rPr lang="en-US" sz="3600" dirty="0" err="1" smtClean="0"/>
              <a:t>Import</a:t>
            </a:r>
            <a:r>
              <a:rPr lang="en-US" sz="3600" dirty="0" smtClean="0"/>
              <a:t> &gt; Purchasing Import &gt; Purchasing Import Template</a:t>
            </a:r>
            <a:br>
              <a:rPr lang="en-US" sz="3600" dirty="0" smtClean="0"/>
            </a:br>
            <a:r>
              <a:rPr lang="en-US" sz="3600" dirty="0" smtClean="0"/>
              <a:t>Upload</a:t>
            </a:r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37740"/>
            <a:ext cx="10515600" cy="35271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93698" y="3629465"/>
            <a:ext cx="858130" cy="281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0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59648"/>
            <a:ext cx="10515600" cy="34832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 Import</a:t>
            </a:r>
            <a:br>
              <a:rPr lang="en-US" dirty="0" smtClean="0"/>
            </a:br>
            <a:r>
              <a:rPr lang="en-US" sz="3600" dirty="0" err="1" smtClean="0"/>
              <a:t>Import</a:t>
            </a:r>
            <a:r>
              <a:rPr lang="en-US" sz="3600" dirty="0" smtClean="0"/>
              <a:t> &gt; Purchasing Import &gt; Purchasing Import Template</a:t>
            </a:r>
            <a:br>
              <a:rPr lang="en-US" sz="3600" dirty="0" smtClean="0"/>
            </a:br>
            <a:r>
              <a:rPr lang="en-US" sz="3600" dirty="0" smtClean="0"/>
              <a:t>Message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4149968" y="5036234"/>
            <a:ext cx="858130" cy="2813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8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 Import Edit</a:t>
            </a:r>
            <a:br>
              <a:rPr lang="en-US" dirty="0" smtClean="0"/>
            </a:br>
            <a:r>
              <a:rPr lang="en-US" sz="3600" dirty="0" smtClean="0"/>
              <a:t>Import &gt; Purchasing Import &gt; Purchasing Import Edit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96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PO Import Edit</a:t>
            </a:r>
            <a:br>
              <a:rPr lang="en-US" dirty="0" smtClean="0"/>
            </a:br>
            <a:r>
              <a:rPr lang="en-US" sz="3600" dirty="0" smtClean="0"/>
              <a:t>Import &gt; Purchasing Import &gt; Purchasing Import Edit</a:t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64842"/>
            <a:ext cx="10515600" cy="22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 Import</a:t>
            </a:r>
            <a:br>
              <a:rPr lang="en-US" dirty="0" smtClean="0"/>
            </a:br>
            <a:r>
              <a:rPr lang="en-US" dirty="0" smtClean="0"/>
              <a:t>Template Setup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380" y="1825625"/>
            <a:ext cx="803323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3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 Import</a:t>
            </a:r>
            <a:br>
              <a:rPr lang="en-US" dirty="0" smtClean="0"/>
            </a:br>
            <a:r>
              <a:rPr lang="en-US" dirty="0" smtClean="0"/>
              <a:t>Add Template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25276"/>
            <a:ext cx="10515600" cy="295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7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 Import</a:t>
            </a:r>
            <a:br>
              <a:rPr lang="en-US" dirty="0" smtClean="0"/>
            </a:br>
            <a:r>
              <a:rPr lang="en-US" dirty="0" smtClean="0"/>
              <a:t>Add Template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92415"/>
            <a:ext cx="10515600" cy="301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58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 Import</a:t>
            </a:r>
            <a:br>
              <a:rPr lang="en-US" dirty="0" smtClean="0"/>
            </a:br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example I am building is a Quantity Purchase Order with the ability to enter Purchase Order Change Orders if necessary.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57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 Import</a:t>
            </a:r>
            <a:br>
              <a:rPr lang="en-US" dirty="0" smtClean="0"/>
            </a:br>
            <a:r>
              <a:rPr lang="en-US" dirty="0" smtClean="0"/>
              <a:t>Setup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Company Number</a:t>
            </a:r>
          </a:p>
          <a:p>
            <a:r>
              <a:rPr lang="en-US" dirty="0" smtClean="0"/>
              <a:t>Division Number</a:t>
            </a:r>
          </a:p>
          <a:p>
            <a:r>
              <a:rPr lang="en-US" dirty="0" smtClean="0"/>
              <a:t>PO Number</a:t>
            </a:r>
          </a:p>
          <a:p>
            <a:r>
              <a:rPr lang="en-US" dirty="0" smtClean="0"/>
              <a:t>PO Date</a:t>
            </a:r>
          </a:p>
          <a:p>
            <a:r>
              <a:rPr lang="en-US" dirty="0" smtClean="0"/>
              <a:t>Vendor Number</a:t>
            </a:r>
          </a:p>
          <a:p>
            <a:r>
              <a:rPr lang="en-US" dirty="0" smtClean="0"/>
              <a:t>Job Number</a:t>
            </a:r>
          </a:p>
          <a:p>
            <a:r>
              <a:rPr lang="en-US" dirty="0" smtClean="0"/>
              <a:t>Sub-Job Number</a:t>
            </a:r>
          </a:p>
          <a:p>
            <a:r>
              <a:rPr lang="en-US" dirty="0" smtClean="0"/>
              <a:t>PO Type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Confirm To</a:t>
            </a:r>
          </a:p>
          <a:p>
            <a:r>
              <a:rPr lang="en-US" dirty="0" smtClean="0"/>
              <a:t>Part Number</a:t>
            </a:r>
          </a:p>
          <a:p>
            <a:r>
              <a:rPr lang="en-US" dirty="0" smtClean="0"/>
              <a:t>Warehouse</a:t>
            </a:r>
          </a:p>
          <a:p>
            <a:r>
              <a:rPr lang="en-US" dirty="0" smtClean="0"/>
              <a:t>Description</a:t>
            </a:r>
          </a:p>
          <a:p>
            <a:r>
              <a:rPr lang="en-US" dirty="0" smtClean="0"/>
              <a:t>Quantity Ordered</a:t>
            </a:r>
          </a:p>
          <a:p>
            <a:r>
              <a:rPr lang="en-US" dirty="0" smtClean="0"/>
              <a:t>Unit of Measure</a:t>
            </a:r>
          </a:p>
          <a:p>
            <a:r>
              <a:rPr lang="en-US" dirty="0" smtClean="0"/>
              <a:t>Unit Cost</a:t>
            </a:r>
          </a:p>
          <a:p>
            <a:r>
              <a:rPr lang="en-US" dirty="0" smtClean="0"/>
              <a:t>Price Code</a:t>
            </a:r>
          </a:p>
        </p:txBody>
      </p:sp>
    </p:spTree>
    <p:extLst>
      <p:ext uri="{BB962C8B-B14F-4D97-AF65-F5344CB8AC3E}">
        <p14:creationId xmlns:p14="http://schemas.microsoft.com/office/powerpoint/2010/main" val="178484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 Import</a:t>
            </a:r>
            <a:br>
              <a:rPr lang="en-US" dirty="0" smtClean="0"/>
            </a:br>
            <a:r>
              <a:rPr lang="en-US" dirty="0" smtClean="0"/>
              <a:t>Setup Fields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Ship Date</a:t>
            </a:r>
          </a:p>
          <a:p>
            <a:r>
              <a:rPr lang="en-US" dirty="0" smtClean="0"/>
              <a:t>Vendor Delivery Date</a:t>
            </a:r>
          </a:p>
          <a:p>
            <a:r>
              <a:rPr lang="en-US" dirty="0" smtClean="0"/>
              <a:t>Job Number</a:t>
            </a:r>
          </a:p>
          <a:p>
            <a:r>
              <a:rPr lang="en-US" dirty="0" smtClean="0"/>
              <a:t>Sub-Job Number</a:t>
            </a:r>
          </a:p>
          <a:p>
            <a:r>
              <a:rPr lang="en-US" dirty="0" smtClean="0"/>
              <a:t>Cost Distribution</a:t>
            </a:r>
          </a:p>
          <a:p>
            <a:r>
              <a:rPr lang="en-US" dirty="0" smtClean="0"/>
              <a:t>Cost Type</a:t>
            </a:r>
          </a:p>
          <a:p>
            <a:r>
              <a:rPr lang="en-US" dirty="0" smtClean="0"/>
              <a:t>General Ledger Account</a:t>
            </a:r>
          </a:p>
          <a:p>
            <a:r>
              <a:rPr lang="en-US" dirty="0" smtClean="0"/>
              <a:t>Group Number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 Item</a:t>
            </a:r>
          </a:p>
          <a:p>
            <a:r>
              <a:rPr lang="en-US" dirty="0" smtClean="0"/>
              <a:t>Reference</a:t>
            </a:r>
          </a:p>
          <a:p>
            <a:r>
              <a:rPr lang="en-US" dirty="0" smtClean="0"/>
              <a:t>Status Code</a:t>
            </a:r>
          </a:p>
          <a:p>
            <a:r>
              <a:rPr lang="en-US" dirty="0" smtClean="0"/>
              <a:t>Equipment Number</a:t>
            </a:r>
          </a:p>
          <a:p>
            <a:r>
              <a:rPr lang="en-US" dirty="0" smtClean="0"/>
              <a:t>Equipment Code</a:t>
            </a:r>
          </a:p>
          <a:p>
            <a:r>
              <a:rPr lang="en-US" dirty="0" smtClean="0"/>
              <a:t>Type of Cost</a:t>
            </a:r>
          </a:p>
          <a:p>
            <a:r>
              <a:rPr lang="en-US" dirty="0" smtClean="0"/>
              <a:t>Change Order</a:t>
            </a:r>
          </a:p>
          <a:p>
            <a:r>
              <a:rPr lang="en-US" dirty="0" smtClean="0"/>
              <a:t>Change Order Item</a:t>
            </a:r>
          </a:p>
        </p:txBody>
      </p:sp>
    </p:spTree>
    <p:extLst>
      <p:ext uri="{BB962C8B-B14F-4D97-AF65-F5344CB8AC3E}">
        <p14:creationId xmlns:p14="http://schemas.microsoft.com/office/powerpoint/2010/main" val="407141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 Import</a:t>
            </a:r>
            <a:br>
              <a:rPr lang="en-US" dirty="0" smtClean="0"/>
            </a:br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65219"/>
            <a:ext cx="10515600" cy="38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6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 Import</a:t>
            </a:r>
            <a:br>
              <a:rPr lang="en-US" dirty="0" smtClean="0"/>
            </a:br>
            <a:r>
              <a:rPr lang="en-US" dirty="0" smtClean="0"/>
              <a:t>Download Template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6194"/>
            <a:ext cx="10515600" cy="18292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70976"/>
            <a:ext cx="10515600" cy="193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87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177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 Import Template Setup System Required Fields</vt:lpstr>
      <vt:lpstr>PO Import Template Setup</vt:lpstr>
      <vt:lpstr>PO Import Add Template</vt:lpstr>
      <vt:lpstr>PO Import Add Template</vt:lpstr>
      <vt:lpstr>PO Import Setup</vt:lpstr>
      <vt:lpstr>PO Import Setup Fields</vt:lpstr>
      <vt:lpstr>PO Import Setup Fields (continued)</vt:lpstr>
      <vt:lpstr>PO Import Setup</vt:lpstr>
      <vt:lpstr>PO Import Download Template</vt:lpstr>
      <vt:lpstr>PO Import Import &gt; Purchasing Import &gt; Purchasing Import Template</vt:lpstr>
      <vt:lpstr>PO Import Import &gt; Purchasing Import &gt; Purchasing Import Template</vt:lpstr>
      <vt:lpstr>PO Import Import &gt; Purchasing Import &gt; Purchasing Import Template</vt:lpstr>
      <vt:lpstr>PO Import Import &gt; Purchasing Import &gt; Purchasing Import Template Upload</vt:lpstr>
      <vt:lpstr>PO Import Import &gt; Purchasing Import &gt; Purchasing Import Template Message</vt:lpstr>
      <vt:lpstr>PO Import Edit Import &gt; Purchasing Import &gt; Purchasing Import Edit </vt:lpstr>
      <vt:lpstr>PO Import Edit Import &gt; Purchasing Import &gt; Purchasing Import Edit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 Import Template Setup System Required Fields</dc:title>
  <dc:creator>Richard Brown</dc:creator>
  <cp:lastModifiedBy>Richard Brown</cp:lastModifiedBy>
  <cp:revision>8</cp:revision>
  <dcterms:created xsi:type="dcterms:W3CDTF">2018-03-08T14:36:55Z</dcterms:created>
  <dcterms:modified xsi:type="dcterms:W3CDTF">2018-03-08T15:43:39Z</dcterms:modified>
</cp:coreProperties>
</file>