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0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8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2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9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73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2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6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77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0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9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4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1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63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91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5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39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7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55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9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2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5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5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32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8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92D6-2B08-4662-B82B-A168FE9B2ED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913E-13FE-44F6-BBCE-1EAF0FDB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00B6-836F-48BB-9E6B-11E47D9A9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6B3B-24AB-45FF-A435-B42C634D2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7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Payroll Equipment Repair Import</a:t>
            </a:r>
            <a:br>
              <a:rPr lang="en-US" dirty="0" smtClean="0"/>
            </a:br>
            <a:r>
              <a:rPr lang="en-US" dirty="0" smtClean="0"/>
              <a:t>Admin &gt; Application Installation &gt; Template Setup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Excel Payroll Timecard Template Setup</a:t>
            </a:r>
            <a:br>
              <a:rPr lang="en-US" sz="3600" dirty="0"/>
            </a:br>
            <a:r>
              <a:rPr lang="en-US" sz="3600" dirty="0"/>
              <a:t>Enter Data Into Excel Spreadsheet and Save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51626"/>
            <a:ext cx="10972800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/>
              <a:t>Integration | PR &amp; HR Interface| Timecard Template Import</a:t>
            </a:r>
            <a:endParaRPr lang="en-US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02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60099"/>
            <a:ext cx="10972800" cy="3606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1600" dirty="0"/>
              <a:t>Select “Table Name”, “Template Name” and “Has Column Headings” From the Dropdowns</a:t>
            </a:r>
            <a:br>
              <a:rPr lang="en-US" sz="1600" dirty="0"/>
            </a:br>
            <a:r>
              <a:rPr lang="en-US" sz="1600" dirty="0"/>
              <a:t>Select “Add”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295900" y="2890837"/>
            <a:ext cx="1600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5187" y="3424237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9614"/>
            <a:ext cx="8229600" cy="34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File to Upload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2743200" y="2667000"/>
            <a:ext cx="22098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84612"/>
            <a:ext cx="8229600" cy="43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Upload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4495800" y="2895600"/>
            <a:ext cx="685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4637"/>
            <a:ext cx="8229600" cy="43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Proceed After Successful Upload Message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48200" y="4114800"/>
            <a:ext cx="2743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Integration| PR &amp; HR Interface| Timecard Import Edit</a:t>
            </a:r>
            <a:endParaRPr lang="en-U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18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Criteria </a:t>
            </a:r>
            <a:endParaRPr lang="en-US" sz="31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3201"/>
            <a:ext cx="8229600" cy="4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76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Payroll Timecard Template Import</a:t>
            </a:r>
            <a:br>
              <a:rPr lang="en-US" dirty="0" smtClean="0"/>
            </a:br>
            <a:r>
              <a:rPr lang="en-US" dirty="0" smtClean="0"/>
              <a:t>Select the Level(s) of Security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6071"/>
            <a:ext cx="8229600" cy="43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9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Batch</a:t>
            </a:r>
            <a:endParaRPr lang="en-US" sz="31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2167"/>
            <a:ext cx="8229600" cy="43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2819400"/>
            <a:ext cx="14478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1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Payroll Timecard Template Setup</a:t>
            </a:r>
            <a:br>
              <a:rPr lang="en-US" dirty="0" smtClean="0"/>
            </a:br>
            <a:r>
              <a:rPr lang="en-US" sz="4000" dirty="0" smtClean="0"/>
              <a:t>Select “Add Template”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5219"/>
            <a:ext cx="10515600" cy="38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Check the Spool File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188" y="1600200"/>
            <a:ext cx="83556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70709"/>
            <a:ext cx="10972800" cy="398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Double Click on the PDF Icon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5579427"/>
            <a:ext cx="10820400" cy="2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Import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Timecard Import Edit Report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96552"/>
            <a:ext cx="10972800" cy="43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2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400" dirty="0"/>
              <a:t>Integration| PR &amp; HR Interface| Timecard Import Update</a:t>
            </a:r>
            <a:endParaRPr lang="en-US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39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Update</a:t>
            </a:r>
            <a:br>
              <a:rPr lang="en-US" sz="3200" dirty="0"/>
            </a:br>
            <a:r>
              <a:rPr lang="en-US" sz="2800" dirty="0"/>
              <a:t>Enter Criteria</a:t>
            </a:r>
            <a:endParaRPr lang="en-US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90449"/>
            <a:ext cx="8229600" cy="43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45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Payroll Timecard Template Update</a:t>
            </a:r>
            <a:br>
              <a:rPr lang="en-US" dirty="0" smtClean="0"/>
            </a:br>
            <a:r>
              <a:rPr lang="en-US" dirty="0" smtClean="0"/>
              <a:t> Select the Level(s) of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63031"/>
            <a:ext cx="10972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35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83046"/>
            <a:ext cx="10972800" cy="2160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Select Batch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4362450"/>
            <a:ext cx="16764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5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Check Spool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188" y="1600200"/>
            <a:ext cx="83556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74" y="1600200"/>
            <a:ext cx="8888651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Double Click on the PDF Icon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71649" y="4724399"/>
            <a:ext cx="8768675" cy="21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8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Timecard Template Import</a:t>
            </a:r>
            <a:br>
              <a:rPr lang="en-US" sz="3200" dirty="0"/>
            </a:br>
            <a:r>
              <a:rPr lang="en-US" sz="2800" dirty="0"/>
              <a:t>Timecard Import Update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63892"/>
            <a:ext cx="10972800" cy="25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0507"/>
            <a:ext cx="10515600" cy="306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Payroll Timecard Template Setup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Select Template Name and Enter Template Name and Description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767913" y="3319849"/>
            <a:ext cx="2450631" cy="4855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Timecard Payroll Update</a:t>
            </a:r>
            <a:br>
              <a:rPr lang="en-US" sz="3200" dirty="0"/>
            </a:br>
            <a:r>
              <a:rPr lang="en-US" sz="2800" dirty="0"/>
              <a:t>Payroll | Entry | Edit Register</a:t>
            </a:r>
            <a:endParaRPr lang="en-US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81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Timecard Payroll Update</a:t>
            </a:r>
            <a:br>
              <a:rPr lang="en-US" sz="3200" dirty="0"/>
            </a:br>
            <a:r>
              <a:rPr lang="en-US" sz="2800" dirty="0"/>
              <a:t>Enter Criteria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8699"/>
            <a:ext cx="10972800" cy="31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Timecard Payroll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Access </a:t>
            </a:r>
            <a:r>
              <a:rPr lang="en-US" sz="3100" dirty="0" smtClean="0"/>
              <a:t>Report Viewer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188" y="1600200"/>
            <a:ext cx="83556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4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773" y="1600200"/>
            <a:ext cx="8786454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Timecard Payroll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PDF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1905000" y="2747963"/>
            <a:ext cx="81534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Timecard Payroll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Edit Register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10556"/>
            <a:ext cx="9296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2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| Entry | Processing | Process 1 – Payroll Proof</a:t>
            </a:r>
            <a:endParaRPr lang="en-US" sz="31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58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Enter Criteria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62969"/>
            <a:ext cx="109728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19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3079"/>
            <a:ext cx="10972800" cy="164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Batch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1704974" y="4033837"/>
            <a:ext cx="1395413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188" y="1600200"/>
            <a:ext cx="8355624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Access Spool File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56837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Proof Report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738" y="1600200"/>
            <a:ext cx="74805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Payroll Timecard Template Setup</a:t>
            </a:r>
            <a:br>
              <a:rPr lang="en-US" dirty="0" smtClean="0"/>
            </a:br>
            <a:r>
              <a:rPr lang="en-US" dirty="0" smtClean="0"/>
              <a:t>Select “Setup”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3246"/>
            <a:ext cx="10515600" cy="3056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088941"/>
            <a:ext cx="722745" cy="35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6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| Processing | Process 2 – Payroll Register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830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Enter Criteria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65914"/>
            <a:ext cx="10972800" cy="19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1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Payroll Processing</a:t>
            </a:r>
            <a:br>
              <a:rPr lang="en-US" dirty="0" smtClean="0"/>
            </a:br>
            <a:r>
              <a:rPr lang="en-US" dirty="0" smtClean="0"/>
              <a:t>Payroll Register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310606"/>
            <a:ext cx="1074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| Processing | Process 3 – Payroll Checks</a:t>
            </a:r>
            <a:endParaRPr lang="en-US" sz="3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87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Enter Criteria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03036"/>
            <a:ext cx="10972800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28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188" y="1600200"/>
            <a:ext cx="8355624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Payroll Processing</a:t>
            </a:r>
            <a:br>
              <a:rPr lang="en-US" dirty="0" smtClean="0"/>
            </a:br>
            <a:r>
              <a:rPr lang="en-US" dirty="0" smtClean="0"/>
              <a:t>Access eForms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68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and Release Check to Print After Review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113" y="1600200"/>
            <a:ext cx="87557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26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Payroll Check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201" y="1600200"/>
            <a:ext cx="36855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5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Payroll Processing</a:t>
            </a:r>
            <a:br>
              <a:rPr lang="en-US" sz="3200" dirty="0"/>
            </a:br>
            <a:r>
              <a:rPr lang="en-US" sz="2400" dirty="0"/>
              <a:t>Payroll | Processing | Process 4 – Payroll Update/Reports</a:t>
            </a:r>
            <a:endParaRPr lang="en-US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33" y="1600201"/>
            <a:ext cx="75283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19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Select Criteria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17249"/>
            <a:ext cx="1097280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Payroll Timecard Template Setup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Select Template Name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Select the Required and Supplemental Templates Fields by Using the Arrows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4388"/>
            <a:ext cx="10515600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1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22901"/>
            <a:ext cx="10972800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Processing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Access Spool File and Review Reports Generated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609600" y="2415380"/>
            <a:ext cx="10720388" cy="18137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62931"/>
            <a:ext cx="109728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Payroll Timecard Template Setup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700" dirty="0"/>
              <a:t>Select Template Name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/>
              <a:t>Select the Required and Supplemental Templates Fields by Using the Arrows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759691" y="3156527"/>
            <a:ext cx="404091" cy="26069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6218" y="4117109"/>
            <a:ext cx="304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7236" y="2992581"/>
            <a:ext cx="4715164" cy="28622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3781" y="2763982"/>
            <a:ext cx="1819563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Payroll Timecard Template Setup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Required Template Fields</a:t>
            </a:r>
            <a:endParaRPr lang="en-US" sz="31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Record Code (A = Active)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 Com</a:t>
            </a:r>
          </a:p>
          <a:p>
            <a:r>
              <a:rPr lang="en-US" dirty="0" err="1" smtClean="0"/>
              <a:t>Src</a:t>
            </a:r>
            <a:r>
              <a:rPr lang="en-US" dirty="0" smtClean="0"/>
              <a:t> </a:t>
            </a:r>
            <a:r>
              <a:rPr lang="en-US" dirty="0" err="1" smtClean="0"/>
              <a:t>Div</a:t>
            </a:r>
            <a:endParaRPr lang="en-US" dirty="0" smtClean="0"/>
          </a:p>
          <a:p>
            <a:r>
              <a:rPr lang="en-US" dirty="0" err="1" smtClean="0"/>
              <a:t>Emp</a:t>
            </a:r>
            <a:r>
              <a:rPr lang="en-US" dirty="0" smtClean="0"/>
              <a:t> Com</a:t>
            </a:r>
          </a:p>
          <a:p>
            <a:r>
              <a:rPr lang="en-US" dirty="0" err="1" smtClean="0"/>
              <a:t>Emp</a:t>
            </a:r>
            <a:r>
              <a:rPr lang="en-US" dirty="0" smtClean="0"/>
              <a:t> </a:t>
            </a:r>
            <a:r>
              <a:rPr lang="en-US" dirty="0" err="1" smtClean="0"/>
              <a:t>Div</a:t>
            </a:r>
            <a:endParaRPr lang="en-US" dirty="0" smtClean="0"/>
          </a:p>
          <a:p>
            <a:r>
              <a:rPr lang="en-US" dirty="0" err="1" smtClean="0"/>
              <a:t>Dst</a:t>
            </a:r>
            <a:r>
              <a:rPr lang="en-US" dirty="0" smtClean="0"/>
              <a:t> Com</a:t>
            </a:r>
          </a:p>
          <a:p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 err="1" smtClean="0"/>
              <a:t>Div</a:t>
            </a:r>
            <a:endParaRPr lang="en-US" dirty="0" smtClean="0"/>
          </a:p>
          <a:p>
            <a:r>
              <a:rPr lang="en-US" dirty="0" err="1" smtClean="0"/>
              <a:t>Emp</a:t>
            </a:r>
            <a:r>
              <a:rPr lang="en-US" dirty="0" smtClean="0"/>
              <a:t> No</a:t>
            </a:r>
          </a:p>
          <a:p>
            <a:r>
              <a:rPr lang="en-US" dirty="0" smtClean="0"/>
              <a:t>Pay Type H/S (H = Hourly / S = Salary)</a:t>
            </a:r>
          </a:p>
          <a:p>
            <a:r>
              <a:rPr lang="en-US" dirty="0" smtClean="0"/>
              <a:t>Check Type</a:t>
            </a:r>
          </a:p>
          <a:p>
            <a:r>
              <a:rPr lang="en-US" dirty="0" smtClean="0"/>
              <a:t>Week No</a:t>
            </a:r>
          </a:p>
          <a:p>
            <a:r>
              <a:rPr lang="en-US" dirty="0"/>
              <a:t>Day of Week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W/Ending Date</a:t>
            </a:r>
            <a:endParaRPr lang="en-US" dirty="0" smtClean="0"/>
          </a:p>
          <a:p>
            <a:r>
              <a:rPr lang="en-US" dirty="0" smtClean="0"/>
              <a:t>Batch No</a:t>
            </a:r>
            <a:endParaRPr lang="en-US" dirty="0" smtClean="0"/>
          </a:p>
          <a:p>
            <a:r>
              <a:rPr lang="en-US" dirty="0" err="1" smtClean="0"/>
              <a:t>Eqp</a:t>
            </a:r>
            <a:r>
              <a:rPr lang="en-US" dirty="0" smtClean="0"/>
              <a:t> No</a:t>
            </a:r>
            <a:endParaRPr lang="en-US" dirty="0" smtClean="0"/>
          </a:p>
          <a:p>
            <a:r>
              <a:rPr lang="en-US" dirty="0" smtClean="0"/>
              <a:t>Job No</a:t>
            </a:r>
            <a:endParaRPr lang="en-US" dirty="0" smtClean="0"/>
          </a:p>
          <a:p>
            <a:r>
              <a:rPr lang="en-US" dirty="0" smtClean="0"/>
              <a:t>Sub Job</a:t>
            </a:r>
            <a:endParaRPr lang="en-US" dirty="0" smtClean="0"/>
          </a:p>
          <a:p>
            <a:r>
              <a:rPr lang="en-US" dirty="0" smtClean="0"/>
              <a:t>Cost Code</a:t>
            </a:r>
            <a:endParaRPr lang="en-US" dirty="0" smtClean="0"/>
          </a:p>
          <a:p>
            <a:r>
              <a:rPr lang="en-US" dirty="0" smtClean="0"/>
              <a:t>Cost Type</a:t>
            </a:r>
            <a:endParaRPr lang="en-US" dirty="0" smtClean="0"/>
          </a:p>
          <a:p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err="1" smtClean="0"/>
              <a:t>Oth</a:t>
            </a:r>
            <a:r>
              <a:rPr lang="en-US" dirty="0" smtClean="0"/>
              <a:t>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err="1" smtClean="0"/>
              <a:t>Oth</a:t>
            </a:r>
            <a:r>
              <a:rPr lang="en-US" dirty="0" smtClean="0"/>
              <a:t> </a:t>
            </a:r>
            <a:r>
              <a:rPr lang="en-US" dirty="0" err="1" smtClean="0"/>
              <a:t>Hrs</a:t>
            </a:r>
            <a:r>
              <a:rPr lang="en-US" dirty="0" smtClean="0"/>
              <a:t> Type</a:t>
            </a:r>
          </a:p>
          <a:p>
            <a:r>
              <a:rPr lang="en-US" dirty="0" err="1" smtClean="0"/>
              <a:t>Eqp</a:t>
            </a:r>
            <a:r>
              <a:rPr lang="en-US" dirty="0" smtClean="0"/>
              <a:t> Code E-</a:t>
            </a:r>
            <a:r>
              <a:rPr lang="en-US" dirty="0" err="1" smtClean="0"/>
              <a:t>Eqp</a:t>
            </a:r>
            <a:endParaRPr lang="en-US" dirty="0" smtClean="0"/>
          </a:p>
          <a:p>
            <a:r>
              <a:rPr lang="en-US" dirty="0" err="1" smtClean="0"/>
              <a:t>Eqp</a:t>
            </a:r>
            <a:r>
              <a:rPr lang="en-US" dirty="0" smtClean="0"/>
              <a:t> Cost Type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31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Excel Payroll Timecard Template Setup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Select Download to Receive an Excel Template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62931"/>
            <a:ext cx="10972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Excel Payroll Timecard Template Setup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/>
              <a:t>eCMS</a:t>
            </a:r>
            <a:r>
              <a:rPr lang="en-US" sz="2200" dirty="0"/>
              <a:t> Will Produce an Excel Spreadsheet With the Columns Selected</a:t>
            </a:r>
            <a:r>
              <a:rPr lang="en-US" sz="3100" dirty="0"/>
              <a:t>.</a:t>
            </a:r>
            <a:endParaRPr lang="en-US" sz="3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03049"/>
            <a:ext cx="10972800" cy="21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233</Words>
  <Application>Microsoft Office PowerPoint</Application>
  <PresentationFormat>Widescreen</PresentationFormat>
  <Paragraphs>75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Payroll Equipment Repair Import Admin &gt; Application Installation &gt; Template Setup</vt:lpstr>
      <vt:lpstr>Payroll Timecard Template Setup Select “Add Template”</vt:lpstr>
      <vt:lpstr>Payroll Timecard Template Setup Select Template Name and Enter Template Name and Description</vt:lpstr>
      <vt:lpstr>Payroll Timecard Template Setup Select “Setup”</vt:lpstr>
      <vt:lpstr>Payroll Timecard Template Setup Select Template Name Select the Required and Supplemental Templates Fields by Using the Arrows</vt:lpstr>
      <vt:lpstr>Payroll Timecard Template Setup Select Template Name Select the Required and Supplemental Templates Fields by Using the Arrows</vt:lpstr>
      <vt:lpstr>Payroll Timecard Template Setup Required Template Fields</vt:lpstr>
      <vt:lpstr>Excel Payroll Timecard Template Setup Select Download to Receive an Excel Template</vt:lpstr>
      <vt:lpstr>Excel Payroll Timecard Template Setup eCMS Will Produce an Excel Spreadsheet With the Columns Selected.</vt:lpstr>
      <vt:lpstr>Excel Payroll Timecard Template Setup Enter Data Into Excel Spreadsheet and Save</vt:lpstr>
      <vt:lpstr>Payroll Timecard Template Import Integration | PR &amp; HR Interface| Timecard Template Import</vt:lpstr>
      <vt:lpstr>Payroll Timecard Template Import Select “Table Name”, “Template Name” and “Has Column Headings” From the Dropdowns Select “Add”</vt:lpstr>
      <vt:lpstr>Payroll Timecard Template Import Select File to Upload</vt:lpstr>
      <vt:lpstr>Payroll Timecard Template Import Select Upload</vt:lpstr>
      <vt:lpstr>Payroll Timecard Template Import Proceed After Successful Upload Message</vt:lpstr>
      <vt:lpstr>Payroll Timecard Template Import Integration| PR &amp; HR Interface| Timecard Import Edit</vt:lpstr>
      <vt:lpstr>Payroll Timecard Template Import Select Criteria </vt:lpstr>
      <vt:lpstr>Payroll Timecard Template Import Select the Level(s) of Security</vt:lpstr>
      <vt:lpstr>Payroll Timecard Template Import Select Batch</vt:lpstr>
      <vt:lpstr>Payroll Timecard Template Import Check the Spool File</vt:lpstr>
      <vt:lpstr>Payroll Timecard Template Import Double Click on the PDF Icon</vt:lpstr>
      <vt:lpstr>Payroll Timecard Template Import Payroll Timecard Import Edit Report</vt:lpstr>
      <vt:lpstr>Payroll Timecard Template Import Integration| PR &amp; HR Interface| Timecard Import Update</vt:lpstr>
      <vt:lpstr>Payroll Timecard Template Update Enter Criteria</vt:lpstr>
      <vt:lpstr>Payroll Timecard Template Update  Select the Level(s) of Security</vt:lpstr>
      <vt:lpstr>Payroll Timecard Template Import Select Batch</vt:lpstr>
      <vt:lpstr>Payroll Timecard Template Import Check Spool</vt:lpstr>
      <vt:lpstr>Payroll Timecard Template Import Double Click on the PDF Icon</vt:lpstr>
      <vt:lpstr>Payroll Timecard Template Import Timecard Import Update</vt:lpstr>
      <vt:lpstr>Timecard Payroll Update Payroll | Entry | Edit Register</vt:lpstr>
      <vt:lpstr>Timecard Payroll Update Enter Criteria</vt:lpstr>
      <vt:lpstr>Timecard Payroll Update Access Report Viewer</vt:lpstr>
      <vt:lpstr>Timecard Payroll Update Select PDF</vt:lpstr>
      <vt:lpstr>Timecard Payroll Update Payroll Edit Register</vt:lpstr>
      <vt:lpstr>Payroll Processing Payroll | Entry | Processing | Process 1 – Payroll Proof</vt:lpstr>
      <vt:lpstr>Payroll Processing Enter Criteria</vt:lpstr>
      <vt:lpstr>Payroll Processing Select Batch</vt:lpstr>
      <vt:lpstr>Payroll Processing Access Spool File</vt:lpstr>
      <vt:lpstr>Payroll Processing Payroll Proof Report</vt:lpstr>
      <vt:lpstr>Payroll Processing Payroll | Processing | Process 2 – Payroll Register</vt:lpstr>
      <vt:lpstr>Payroll Processing Enter Criteria</vt:lpstr>
      <vt:lpstr>Payroll Processing Payroll Register</vt:lpstr>
      <vt:lpstr>Payroll Processing Payroll | Processing | Process 3 – Payroll Checks</vt:lpstr>
      <vt:lpstr>Payroll Processing Enter Criteria</vt:lpstr>
      <vt:lpstr>Payroll Processing Access eForms Viewer</vt:lpstr>
      <vt:lpstr>Payroll Processing Select and Release Check to Print After Review</vt:lpstr>
      <vt:lpstr>Payroll Processing Payroll Check</vt:lpstr>
      <vt:lpstr>Payroll Processing Payroll | Processing | Process 4 – Payroll Update/Reports</vt:lpstr>
      <vt:lpstr>Payroll Processing Select Criteria</vt:lpstr>
      <vt:lpstr>Payroll Processing Access Spool File and Review Reports Generated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Adjustment Import</dc:title>
  <dc:creator>Richard Brown</dc:creator>
  <cp:lastModifiedBy>Richard Brown</cp:lastModifiedBy>
  <cp:revision>11</cp:revision>
  <dcterms:created xsi:type="dcterms:W3CDTF">2018-07-20T23:19:55Z</dcterms:created>
  <dcterms:modified xsi:type="dcterms:W3CDTF">2018-07-22T13:57:31Z</dcterms:modified>
</cp:coreProperties>
</file>